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71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3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44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25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95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6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0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2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8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51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3AFC8-D58B-42BC-B49A-AC66D7E9A3C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8C1A1-8289-4124-8711-AF16EB6AC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29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48F58AB-88BC-3842-C4A4-3E4387E1E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20"/>
            <a:ext cx="9144000" cy="6684559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4EEA648-E1F3-B2D7-125A-EF4BBE2A0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20"/>
            <a:ext cx="9144000" cy="66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12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04235D1A-12F3-1E4E-8CA6-483A272F6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64"/>
            <a:ext cx="9144000" cy="66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90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BCAFFF59-342A-7615-2D23-E762508DA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20"/>
            <a:ext cx="9144000" cy="66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25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ABDD313-2EBE-6016-B532-489F98E91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3"/>
            <a:ext cx="9144000" cy="668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61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F3CDA8-3683-B829-5251-16409EC17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71"/>
            <a:ext cx="9144000" cy="668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70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ord&#10;&#10;Description automatically generated">
            <a:extLst>
              <a:ext uri="{FF2B5EF4-FFF2-40B4-BE49-F238E27FC236}">
                <a16:creationId xmlns:a16="http://schemas.microsoft.com/office/drawing/2014/main" id="{C3C8CCE3-CF0B-271B-242A-0CC2A6623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64"/>
            <a:ext cx="9144000" cy="66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89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56DD01F-5819-6009-44D9-0CD9AD910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44"/>
            <a:ext cx="9144000" cy="668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00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3EA83BC7-055C-AC0E-9DC2-D107E5E98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64"/>
            <a:ext cx="9144000" cy="66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4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DB5D1B5-8E9D-007B-8A3F-EAAC588B5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64"/>
            <a:ext cx="9144000" cy="66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89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64B70F4-886F-9E7C-E3D3-614787D5E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20"/>
            <a:ext cx="9144000" cy="66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6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83EC0F6-9BCE-7914-0D84-439F2169B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64"/>
            <a:ext cx="9144000" cy="66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6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350164B-F141-F8F8-9C71-8DB491C9C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64"/>
            <a:ext cx="9144000" cy="66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7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E39F1208-8C55-BB42-AA47-184E094CA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14"/>
            <a:ext cx="9144000" cy="66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1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61D85C9-D7F2-1028-B3F1-D48A0B891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80"/>
            <a:ext cx="9144000" cy="66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8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BEA4D98-5B0B-BA22-C115-0536BE953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75"/>
            <a:ext cx="9144000" cy="668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0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D403D3A-B080-D845-15A3-1167103F1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65"/>
            <a:ext cx="9144000" cy="66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41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C53E507F-4366-D905-B843-3A21DFB4E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63"/>
            <a:ext cx="9144000" cy="668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9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A2F4D9-1E87-BDE5-6EF6-BB488B42D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65"/>
            <a:ext cx="9144000" cy="66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6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Birchall</dc:creator>
  <cp:lastModifiedBy>Simon Birchall</cp:lastModifiedBy>
  <cp:revision>1</cp:revision>
  <dcterms:created xsi:type="dcterms:W3CDTF">2022-11-22T14:42:17Z</dcterms:created>
  <dcterms:modified xsi:type="dcterms:W3CDTF">2022-11-22T14:54:47Z</dcterms:modified>
</cp:coreProperties>
</file>